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747A-E9AA-4585-B338-2A06A0C217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9BBB-ACF2-41C0-8C9F-B7D0A660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2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92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930F7-6F8E-4CF9-BAA5-A4A71CAA6A2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2590800" y="269875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47601" y="770919"/>
            <a:ext cx="291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2800" b="1" dirty="0"/>
              <a:t>بسم الله الرحمن الرحيم 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5104" y="1412875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dirty="0"/>
              <a:t>محاضرة الفرقة الثانية </a:t>
            </a:r>
            <a:endParaRPr lang="en-US" sz="3200" dirty="0"/>
          </a:p>
          <a:p>
            <a:pPr algn="ctr"/>
            <a:r>
              <a:rPr lang="ar-EG" sz="3200" dirty="0"/>
              <a:t>الاحد </a:t>
            </a:r>
            <a:r>
              <a:rPr lang="ar-EG" sz="3200" dirty="0" smtClean="0"/>
              <a:t>5-4-2020</a:t>
            </a:r>
            <a:endParaRPr lang="en-GB" sz="3200" dirty="0"/>
          </a:p>
        </p:txBody>
      </p:sp>
      <p:pic>
        <p:nvPicPr>
          <p:cNvPr id="8194" name="Picture 2" descr="شعار جامعة بنها الجديد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16" y="0"/>
            <a:ext cx="1371600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24401" y="3072606"/>
            <a:ext cx="846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i="1" dirty="0"/>
              <a:t>مادة : اجتماع صناعى </a:t>
            </a:r>
            <a:endParaRPr lang="en-GB" sz="1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325532" y="4589513"/>
            <a:ext cx="8466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/>
              <a:t>By </a:t>
            </a:r>
            <a:endParaRPr lang="en-GB" sz="4000" dirty="0"/>
          </a:p>
          <a:p>
            <a:pPr algn="ctr"/>
            <a:r>
              <a:rPr lang="en-US" sz="4000" b="1" dirty="0"/>
              <a:t>DR. </a:t>
            </a:r>
            <a:r>
              <a:rPr lang="en-US" sz="4000" b="1" dirty="0" err="1"/>
              <a:t>Karima</a:t>
            </a:r>
            <a:r>
              <a:rPr lang="en-US" sz="4000" b="1" dirty="0"/>
              <a:t> </a:t>
            </a:r>
            <a:r>
              <a:rPr lang="en-US" sz="4000" b="1" dirty="0" err="1"/>
              <a:t>samer</a:t>
            </a:r>
            <a:r>
              <a:rPr lang="en-US" sz="4000" b="1" dirty="0"/>
              <a:t> el </a:t>
            </a:r>
            <a:r>
              <a:rPr lang="en-US" sz="4000" b="1" dirty="0" err="1"/>
              <a:t>hosary</a:t>
            </a:r>
            <a:r>
              <a:rPr lang="en-US" sz="4000" b="1" dirty="0"/>
              <a:t> </a:t>
            </a:r>
            <a:endParaRPr lang="en-GB" sz="40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012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1544" y="620689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 smtClean="0"/>
              <a:t>الطبقات الاجتماعية عند "بوتومور"</a:t>
            </a:r>
            <a:endParaRPr lang="ar-EG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351584" y="920700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EG" sz="3600" dirty="0"/>
          </a:p>
          <a:p>
            <a:pPr algn="r"/>
            <a:r>
              <a:rPr lang="ar-EG" sz="5400" dirty="0" smtClean="0"/>
              <a:t>يرى "بوتومور" ان ماركس قام بدراسة تفصيلية لنوع واحد من الجماعات الانسانية وهو الجماعة الرأسمالية التى قامت فى انجلترا فى القرن التاسع عشر </a:t>
            </a:r>
          </a:p>
          <a:p>
            <a:pPr algn="r"/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369654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8903" y="365760"/>
            <a:ext cx="105286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5400" dirty="0"/>
              <a:t>ركز ماركس على مفاهيم مثل ملكية وسائل الانتاج , البرجوازية ,البروليتاريا , فائض القيمة , الوعى الطبقى </a:t>
            </a:r>
          </a:p>
          <a:p>
            <a:pPr algn="r"/>
            <a:r>
              <a:rPr lang="ar-EG" sz="5400" dirty="0"/>
              <a:t>ركز بوتومور على مفاهيم مثل الطبقى الوسطى , الاحزاب , النقابات العمالية , المكانة الاجتماعية  , الحراك الاجتماعى </a:t>
            </a:r>
            <a:endParaRPr lang="ar-EG" sz="5400" dirty="0"/>
          </a:p>
        </p:txBody>
      </p:sp>
    </p:spTree>
    <p:extLst>
      <p:ext uri="{BB962C8B-B14F-4D97-AF65-F5344CB8AC3E}">
        <p14:creationId xmlns:p14="http://schemas.microsoft.com/office/powerpoint/2010/main" val="245755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715" y="2277997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 you </a:t>
            </a:r>
            <a:endParaRPr lang="ar-EG" sz="8000" dirty="0"/>
          </a:p>
        </p:txBody>
      </p:sp>
    </p:spTree>
    <p:extLst>
      <p:ext uri="{BB962C8B-B14F-4D97-AF65-F5344CB8AC3E}">
        <p14:creationId xmlns:p14="http://schemas.microsoft.com/office/powerpoint/2010/main" val="216303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92</Words>
  <Application>Microsoft Office PowerPoint</Application>
  <PresentationFormat>Widescreen</PresentationFormat>
  <Paragraphs>16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8</cp:revision>
  <dcterms:created xsi:type="dcterms:W3CDTF">2020-04-01T11:18:51Z</dcterms:created>
  <dcterms:modified xsi:type="dcterms:W3CDTF">2020-04-04T18:20:33Z</dcterms:modified>
</cp:coreProperties>
</file>